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7" r:id="rId3"/>
    <p:sldId id="268" r:id="rId4"/>
    <p:sldId id="269" r:id="rId5"/>
    <p:sldId id="263" r:id="rId6"/>
    <p:sldId id="270" r:id="rId7"/>
    <p:sldId id="259" r:id="rId8"/>
    <p:sldId id="271" r:id="rId9"/>
    <p:sldId id="258" r:id="rId10"/>
    <p:sldId id="272" r:id="rId11"/>
    <p:sldId id="260" r:id="rId12"/>
    <p:sldId id="273" r:id="rId13"/>
    <p:sldId id="266" r:id="rId14"/>
    <p:sldId id="274" r:id="rId15"/>
    <p:sldId id="261" r:id="rId16"/>
    <p:sldId id="275" r:id="rId17"/>
    <p:sldId id="265" r:id="rId18"/>
    <p:sldId id="276" r:id="rId19"/>
    <p:sldId id="264" r:id="rId20"/>
    <p:sldId id="277" r:id="rId21"/>
    <p:sldId id="257" r:id="rId22"/>
    <p:sldId id="278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5C28B-F280-4366-8580-65F162C4B6D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0590E-442F-44AD-8377-674C0A083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7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0590E-442F-44AD-8377-674C0A0839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1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999416-A2F8-404E-A0B0-EF112FEC54D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8D198-5EEB-46AC-BEE3-8BFADA063E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cede, </a:t>
            </a:r>
            <a:r>
              <a:rPr lang="en-US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ceed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go; yield</a:t>
            </a:r>
          </a:p>
        </p:txBody>
      </p:sp>
    </p:spTree>
    <p:extLst>
      <p:ext uri="{BB962C8B-B14F-4D97-AF65-F5344CB8AC3E}">
        <p14:creationId xmlns:p14="http://schemas.microsoft.com/office/powerpoint/2010/main" val="170075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describes what you do when you do more than is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or </a:t>
            </a:r>
            <a:r>
              <a:rPr lang="en-US" sz="6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beyond the minimum?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37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</a:t>
            </a:r>
            <a:r>
              <a:rPr lang="en-US" b="1" dirty="0"/>
              <a:t> </a:t>
            </a:r>
            <a:r>
              <a:rPr lang="en-US" dirty="0"/>
              <a:t>or be beyond the limit or expectations</a:t>
            </a:r>
          </a:p>
        </p:txBody>
      </p:sp>
      <p:pic>
        <p:nvPicPr>
          <p:cNvPr id="4" name="Picture 2" descr="http://jaysonfeltner.com/wp-content/uploads/2013/08/bigstock-Go-The-Extra-Mile-36887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6629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630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600" dirty="0" smtClean="0"/>
              <a:t>What is the </a:t>
            </a:r>
            <a:r>
              <a:rPr lang="en-US" sz="6600" dirty="0"/>
              <a:t>word that identifies the person who </a:t>
            </a:r>
            <a:r>
              <a:rPr lang="en-US" sz="6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goes</a:t>
            </a:r>
            <a:r>
              <a:rPr lang="en-US" sz="6600" b="1" dirty="0"/>
              <a:t> </a:t>
            </a:r>
            <a:r>
              <a:rPr lang="en-US" sz="6600" dirty="0"/>
              <a:t>after someone else in a job?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7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successor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who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goes</a:t>
            </a:r>
            <a:r>
              <a:rPr lang="en-US" b="1" dirty="0"/>
              <a:t> </a:t>
            </a:r>
            <a:r>
              <a:rPr lang="en-US" dirty="0"/>
              <a:t>after someone else (usually related to </a:t>
            </a:r>
            <a:r>
              <a:rPr lang="en-US" dirty="0" smtClean="0"/>
              <a:t>a person </a:t>
            </a:r>
            <a:r>
              <a:rPr lang="en-US" dirty="0"/>
              <a:t>taking over a job that is of higher rank)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49039"/>
            <a:ext cx="59436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820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that describes what you do when you help two people get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along and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settle their differences?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911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intercede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mediate; to </a:t>
            </a:r>
            <a:r>
              <a:rPr lang="en-US" sz="4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people to help them reach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agreement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http://o.quizlet.com/i/ShUDsLduf7Ojknkp9XIxkA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3962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076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names the time when children 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and take a break, which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involves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snack and play time?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9285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 during which people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</a:t>
            </a:r>
            <a:r>
              <a:rPr lang="en-US" b="1" dirty="0"/>
              <a:t> </a:t>
            </a:r>
            <a:r>
              <a:rPr lang="en-US" dirty="0"/>
              <a:t>out to take a break</a:t>
            </a:r>
          </a:p>
        </p:txBody>
      </p:sp>
      <p:pic>
        <p:nvPicPr>
          <p:cNvPr id="4" name="Picture 2" descr="http://www.nixonpto.org/sites/default/files/pictures/play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38475"/>
            <a:ext cx="40005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22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describes what happens when something moves backward?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478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move back</a:t>
            </a:r>
          </a:p>
        </p:txBody>
      </p:sp>
      <p:pic>
        <p:nvPicPr>
          <p:cNvPr id="4" name="Picture 2" descr="http://ak4.picdn.net/shutterstock/videos/20314/thumb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13488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13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are the </a:t>
            </a:r>
            <a:r>
              <a:rPr lang="en-US" sz="7200" dirty="0"/>
              <a:t>roots that mean to </a:t>
            </a:r>
            <a:r>
              <a:rPr lang="en-US" sz="7200" b="1" dirty="0"/>
              <a:t>go </a:t>
            </a:r>
            <a:r>
              <a:rPr lang="en-US" sz="7200" dirty="0"/>
              <a:t>or to </a:t>
            </a:r>
            <a:r>
              <a:rPr lang="en-US" sz="7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yield</a:t>
            </a:r>
            <a:r>
              <a:rPr lang="en-US" sz="7200" b="1" dirty="0"/>
              <a:t>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00165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describes something that allows people to enter?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236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enter, or approach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627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What is </a:t>
            </a:r>
            <a:r>
              <a:rPr lang="en-US" sz="6000" dirty="0"/>
              <a:t>the word that describes what something does when it </a:t>
            </a:r>
            <a:r>
              <a:rPr lang="en-US" sz="6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goes</a:t>
            </a:r>
            <a:r>
              <a:rPr lang="en-US" sz="6000" b="1" dirty="0"/>
              <a:t> </a:t>
            </a:r>
            <a:r>
              <a:rPr lang="en-US" sz="6000" dirty="0"/>
              <a:t>before something else?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61475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pre</a:t>
            </a:r>
            <a:r>
              <a:rPr lang="en-US" sz="6000" dirty="0"/>
              <a:t>cede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something else in time, order, place, or rank</a:t>
            </a:r>
          </a:p>
        </p:txBody>
      </p:sp>
      <p:pic>
        <p:nvPicPr>
          <p:cNvPr id="4" name="Picture 2" descr="http://www.profkrg.com/wp-content/uploads/2012/02/Ducks-1024x7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3429000" cy="271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7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roots </a:t>
            </a:r>
            <a:r>
              <a:rPr lang="en-US" sz="8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8800" b="1" dirty="0" err="1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ceed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8800" b="1" dirty="0" err="1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58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means that you keep on </a:t>
            </a:r>
            <a: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something or you </a:t>
            </a:r>
            <a:r>
              <a:rPr lang="en-US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ahead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plans?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351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keep on </a:t>
            </a:r>
            <a:r>
              <a:rPr lang="en-US" sz="44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4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ahead with something; to move along</a:t>
            </a:r>
          </a:p>
        </p:txBody>
      </p:sp>
      <p:pic>
        <p:nvPicPr>
          <p:cNvPr id="4" name="Picture 2" descr="http://tours.agwanitravels.in/wp-content/uploads/2014/11/Penguin2-courtesy-of-Afton-Grove-660x3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5095298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05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means that you give in and admit that you have lost?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907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concede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yield</a:t>
            </a:r>
            <a:r>
              <a:rPr lang="en-US" sz="2800" b="1" dirty="0"/>
              <a:t> </a:t>
            </a:r>
            <a:r>
              <a:rPr lang="en-US" sz="2800" dirty="0"/>
              <a:t>to an opponent that one has lost; to give in; to </a:t>
            </a:r>
            <a:r>
              <a:rPr lang="en-US" sz="2800" dirty="0" smtClean="0"/>
              <a:t>admit that </a:t>
            </a:r>
            <a:r>
              <a:rPr lang="en-US" sz="2800" dirty="0"/>
              <a:t>something is true and valid</a:t>
            </a:r>
          </a:p>
        </p:txBody>
      </p:sp>
      <p:pic>
        <p:nvPicPr>
          <p:cNvPr id="4" name="Picture 6" descr="http://treehumper.org/wp-content/uploads/2010/06/environment_concedes-530x3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81400"/>
            <a:ext cx="28924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04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describes something that someone might wear that 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rest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outfit that person is wearing?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281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accessory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article or item worn with an outfit that “</a:t>
            </a:r>
            <a:r>
              <a:rPr lang="en-US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with”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matches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outfit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29000"/>
            <a:ext cx="365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412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370</Words>
  <Application>Microsoft Office PowerPoint</Application>
  <PresentationFormat>On-screen Show (4:3)</PresentationFormat>
  <Paragraphs>35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Word List: cede, ceed, cess</vt:lpstr>
      <vt:lpstr>PowerPoint Presentation</vt:lpstr>
      <vt:lpstr>PowerPoint Presentation</vt:lpstr>
      <vt:lpstr>PowerPoint Presentation</vt:lpstr>
      <vt:lpstr>proceed</vt:lpstr>
      <vt:lpstr>PowerPoint Presentation</vt:lpstr>
      <vt:lpstr>concede</vt:lpstr>
      <vt:lpstr>PowerPoint Presentation</vt:lpstr>
      <vt:lpstr>accessory</vt:lpstr>
      <vt:lpstr>PowerPoint Presentation</vt:lpstr>
      <vt:lpstr>exceed</vt:lpstr>
      <vt:lpstr>PowerPoint Presentation</vt:lpstr>
      <vt:lpstr>successor</vt:lpstr>
      <vt:lpstr>PowerPoint Presentation</vt:lpstr>
      <vt:lpstr>intercede</vt:lpstr>
      <vt:lpstr>PowerPoint Presentation</vt:lpstr>
      <vt:lpstr>recess</vt:lpstr>
      <vt:lpstr>PowerPoint Presentation</vt:lpstr>
      <vt:lpstr>recede</vt:lpstr>
      <vt:lpstr>PowerPoint Presentation</vt:lpstr>
      <vt:lpstr>accessible</vt:lpstr>
      <vt:lpstr>PowerPoint Presentation</vt:lpstr>
      <vt:lpstr>precede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cede, ceed, cess</dc:title>
  <dc:creator>Brigitta Post</dc:creator>
  <cp:lastModifiedBy>Brigitta Post</cp:lastModifiedBy>
  <cp:revision>6</cp:revision>
  <dcterms:created xsi:type="dcterms:W3CDTF">2018-05-10T10:44:05Z</dcterms:created>
  <dcterms:modified xsi:type="dcterms:W3CDTF">2018-05-10T12:16:38Z</dcterms:modified>
</cp:coreProperties>
</file>